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1" autoAdjust="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5773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2544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590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585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782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3366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6590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1389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cit.mines.edu/Mailman-Common-Lis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Resources, Marketing, and Tier Structure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917386"/>
            <a:ext cx="7772400" cy="1638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BSO President’s Workshop</a:t>
            </a:r>
          </a:p>
          <a:p>
            <a:pPr lvl="0" rtl="0">
              <a:buNone/>
            </a:pPr>
            <a:r>
              <a:rPr lang="en" dirty="0"/>
              <a:t>10/08/2013, BE 108</a:t>
            </a:r>
          </a:p>
          <a:p>
            <a:pPr>
              <a:buNone/>
            </a:pPr>
            <a:r>
              <a:rPr lang="en" dirty="0"/>
              <a:t>10/09/2013, Ballroom </a:t>
            </a:r>
            <a:r>
              <a:rPr lang="en" dirty="0" smtClean="0"/>
              <a:t>D</a:t>
            </a:r>
          </a:p>
          <a:p>
            <a:pPr>
              <a:buNone/>
            </a:pPr>
            <a:r>
              <a:rPr lang="en" dirty="0" smtClean="0"/>
              <a:t>10/25/2013, BE 241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Resources on Campus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67951" y="1417650"/>
            <a:ext cx="8854751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u="sng" dirty="0"/>
              <a:t>Think about what your club needs</a:t>
            </a:r>
            <a:r>
              <a:rPr lang="en" u="sng" dirty="0" smtClean="0"/>
              <a:t>:</a:t>
            </a:r>
          </a:p>
          <a:p>
            <a:pPr marL="0" lvl="0" indent="0" rtl="0">
              <a:buNone/>
            </a:pPr>
            <a:r>
              <a:rPr lang="en" dirty="0" smtClean="0"/>
              <a:t>	(1)	Ask </a:t>
            </a:r>
            <a:r>
              <a:rPr lang="en" dirty="0"/>
              <a:t>Travis Smith or Jenn </a:t>
            </a:r>
            <a:r>
              <a:rPr lang="en" dirty="0" smtClean="0"/>
              <a:t>Mazzotta</a:t>
            </a:r>
          </a:p>
          <a:p>
            <a:pPr marL="0" lvl="0" indent="0" rtl="0">
              <a:buNone/>
            </a:pPr>
            <a:r>
              <a:rPr lang="en" dirty="0"/>
              <a:t>	</a:t>
            </a:r>
            <a:r>
              <a:rPr lang="en" dirty="0" smtClean="0"/>
              <a:t>(2</a:t>
            </a:r>
            <a:r>
              <a:rPr lang="en" dirty="0"/>
              <a:t>)	Board of Student Organizations</a:t>
            </a:r>
          </a:p>
          <a:p>
            <a:pPr lvl="0" indent="457200" rtl="0">
              <a:buNone/>
            </a:pPr>
            <a:r>
              <a:rPr lang="en" dirty="0"/>
              <a:t>	</a:t>
            </a:r>
            <a:r>
              <a:rPr lang="en" dirty="0" smtClean="0"/>
              <a:t>	a</a:t>
            </a:r>
            <a:r>
              <a:rPr lang="en" dirty="0"/>
              <a:t>)	Office hours are on </a:t>
            </a:r>
            <a:r>
              <a:rPr lang="en" dirty="0" smtClean="0"/>
              <a:t>OrgSync</a:t>
            </a:r>
          </a:p>
          <a:p>
            <a:pPr lvl="0" indent="457200" rtl="0">
              <a:buNone/>
            </a:pPr>
            <a:r>
              <a:rPr lang="en" dirty="0" smtClean="0"/>
              <a:t>	(</a:t>
            </a:r>
            <a:r>
              <a:rPr lang="en" dirty="0" smtClean="0"/>
              <a:t>3</a:t>
            </a:r>
            <a:r>
              <a:rPr lang="en" dirty="0"/>
              <a:t>)	OrgSync pages (trainings upcoming)</a:t>
            </a:r>
          </a:p>
          <a:p>
            <a:pPr lvl="0" indent="457200" rtl="0">
              <a:buNone/>
            </a:pPr>
            <a:r>
              <a:rPr lang="en" dirty="0" smtClean="0"/>
              <a:t>	(</a:t>
            </a:r>
            <a:r>
              <a:rPr lang="en" dirty="0"/>
              <a:t>4)	Reserving rooms for meetings</a:t>
            </a:r>
          </a:p>
          <a:p>
            <a:pPr lvl="0" indent="457200" rtl="0">
              <a:buNone/>
            </a:pPr>
            <a:r>
              <a:rPr lang="en" dirty="0"/>
              <a:t>		a)	reservations.mines.edu, for now</a:t>
            </a:r>
          </a:p>
          <a:p>
            <a:pPr lvl="0" indent="457200" rtl="0">
              <a:buNone/>
            </a:pPr>
            <a:r>
              <a:rPr lang="en" dirty="0"/>
              <a:t>		b)	OrgSync form coming soon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Marketing your Club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39959" y="1417650"/>
            <a:ext cx="882675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u="sng" dirty="0"/>
              <a:t>Advertising!</a:t>
            </a:r>
          </a:p>
          <a:p>
            <a:pPr lvl="0" rtl="0">
              <a:buNone/>
            </a:pPr>
            <a:r>
              <a:rPr lang="en" dirty="0"/>
              <a:t>	(1)	Celebration of Mines</a:t>
            </a:r>
          </a:p>
          <a:p>
            <a:pPr lvl="0" rtl="0">
              <a:buNone/>
            </a:pPr>
            <a:r>
              <a:rPr lang="en" dirty="0"/>
              <a:t>	(2)	Campus-wide mailmans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a</a:t>
            </a:r>
            <a:r>
              <a:rPr lang="en" dirty="0"/>
              <a:t>)	</a:t>
            </a:r>
            <a:r>
              <a:rPr lang="en" sz="2200" dirty="0">
                <a:hlinkClick r:id="rId3"/>
              </a:rPr>
              <a:t>http://</a:t>
            </a:r>
            <a:r>
              <a:rPr lang="en" sz="2200" dirty="0" smtClean="0">
                <a:hlinkClick r:id="rId3"/>
              </a:rPr>
              <a:t>ccit.mines.edu/Mailman-Common-Lists</a:t>
            </a:r>
            <a:endParaRPr lang="en" sz="2200" dirty="0" smtClean="0"/>
          </a:p>
          <a:p>
            <a:pPr lvl="0" rtl="0">
              <a:buNone/>
            </a:pPr>
            <a:r>
              <a:rPr lang="en" sz="2200" dirty="0"/>
              <a:t>	</a:t>
            </a:r>
            <a:r>
              <a:rPr lang="en" sz="2200" dirty="0" smtClean="0"/>
              <a:t>	</a:t>
            </a:r>
            <a:r>
              <a:rPr lang="en" dirty="0" smtClean="0"/>
              <a:t>b</a:t>
            </a:r>
            <a:r>
              <a:rPr lang="en" dirty="0"/>
              <a:t>)	[SSA] is used for most </a:t>
            </a:r>
            <a:r>
              <a:rPr lang="en" dirty="0" smtClean="0"/>
              <a:t>things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	</a:t>
            </a:r>
            <a:r>
              <a:rPr lang="en" dirty="0" smtClean="0"/>
              <a:t>c</a:t>
            </a:r>
            <a:r>
              <a:rPr lang="en" dirty="0"/>
              <a:t>)	Use to announce events to </a:t>
            </a:r>
            <a:r>
              <a:rPr lang="en" dirty="0" smtClean="0"/>
              <a:t>campus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(3</a:t>
            </a:r>
            <a:r>
              <a:rPr lang="en" dirty="0"/>
              <a:t>)	Flyers in building and Residence </a:t>
            </a:r>
            <a:r>
              <a:rPr lang="en" dirty="0" smtClean="0"/>
              <a:t>Halls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(4</a:t>
            </a:r>
            <a:r>
              <a:rPr lang="en" dirty="0"/>
              <a:t>)	Student Recreation Center </a:t>
            </a:r>
            <a:r>
              <a:rPr lang="en" dirty="0" smtClean="0"/>
              <a:t>marquee</a:t>
            </a:r>
          </a:p>
          <a:p>
            <a:pPr lvl="0" rtl="0">
              <a:buNone/>
            </a:pPr>
            <a:r>
              <a:rPr lang="en" dirty="0"/>
              <a:t>	</a:t>
            </a:r>
            <a:r>
              <a:rPr lang="en" dirty="0" smtClean="0"/>
              <a:t>(5</a:t>
            </a:r>
            <a:r>
              <a:rPr lang="en" dirty="0"/>
              <a:t>)	Word-of-mouth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Tier Structure Requirements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New Tier Structure proposal was passed:</a:t>
            </a:r>
          </a:p>
          <a:p>
            <a:endParaRPr lang="en"/>
          </a:p>
          <a:p>
            <a:endParaRPr lang="en"/>
          </a:p>
        </p:txBody>
      </p:sp>
      <p:sp>
        <p:nvSpPr>
          <p:cNvPr id="43" name="Shape 43"/>
          <p:cNvSpPr/>
          <p:nvPr/>
        </p:nvSpPr>
        <p:spPr>
          <a:xfrm>
            <a:off x="1213937" y="2409000"/>
            <a:ext cx="6716125" cy="40515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Tier Structure Requirements (con’t)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58620" y="1600200"/>
            <a:ext cx="8808098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buNone/>
            </a:pPr>
            <a:r>
              <a:rPr lang="en" sz="2400" u="sng" dirty="0"/>
              <a:t>Other Updates:</a:t>
            </a:r>
          </a:p>
          <a:p>
            <a:pPr marL="0" lvl="0" indent="0" rtl="0">
              <a:buNone/>
            </a:pPr>
            <a:r>
              <a:rPr lang="en" sz="2400" dirty="0"/>
              <a:t>1.	Remember, if you are Tier 1+, 2, 2+, or 3, you </a:t>
            </a:r>
            <a:r>
              <a:rPr lang="en" sz="2400" dirty="0" smtClean="0"/>
              <a:t>	should 	schedule </a:t>
            </a:r>
            <a:r>
              <a:rPr lang="en" sz="2400" dirty="0"/>
              <a:t>a time to meet with your BSO Exec Rep</a:t>
            </a:r>
          </a:p>
          <a:p>
            <a:endParaRPr lang="en" sz="2400" dirty="0"/>
          </a:p>
          <a:p>
            <a:pPr marL="0" lvl="0" indent="0" rtl="0">
              <a:buNone/>
            </a:pPr>
            <a:r>
              <a:rPr lang="en" sz="2400" dirty="0"/>
              <a:t>2.	Goals Forms were due 10/1 - if you have not </a:t>
            </a:r>
            <a:r>
              <a:rPr lang="en" sz="2400" dirty="0" smtClean="0"/>
              <a:t>		submitted </a:t>
            </a:r>
            <a:r>
              <a:rPr lang="en" sz="2400" dirty="0"/>
              <a:t>it yet, please do so </a:t>
            </a:r>
            <a:r>
              <a:rPr lang="en" sz="2400" b="1" dirty="0"/>
              <a:t>SOON</a:t>
            </a:r>
            <a:r>
              <a:rPr lang="en" sz="2400" dirty="0"/>
              <a:t>!</a:t>
            </a:r>
          </a:p>
          <a:p>
            <a:endParaRPr lang="en" sz="2400" dirty="0"/>
          </a:p>
          <a:p>
            <a:pPr marL="0" lvl="0" indent="0" rtl="0">
              <a:buNone/>
            </a:pPr>
            <a:r>
              <a:rPr lang="en" sz="2400" dirty="0"/>
              <a:t>3.	Org Management/Event Trainings - November 4th, </a:t>
            </a:r>
            <a:r>
              <a:rPr lang="en" sz="2400" dirty="0" smtClean="0"/>
              <a:t>	5th</a:t>
            </a:r>
            <a:r>
              <a:rPr lang="en" sz="2400" dirty="0"/>
              <a:t>, and 6th @ 9 AM, 1 PM, and 5 PM respectively</a:t>
            </a:r>
          </a:p>
          <a:p>
            <a:endParaRPr lang="en" sz="2400" dirty="0"/>
          </a:p>
          <a:p>
            <a:pPr marL="0" lvl="0" indent="0" rtl="0">
              <a:buNone/>
            </a:pPr>
            <a:r>
              <a:rPr lang="en" sz="2400" dirty="0"/>
              <a:t>4.	Start doing Service Events!</a:t>
            </a:r>
          </a:p>
          <a:p>
            <a:endParaRPr lang="en" sz="2400" dirty="0"/>
          </a:p>
          <a:p>
            <a:endParaRPr lang="en" sz="2400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2111125"/>
            <a:ext cx="91440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200" dirty="0"/>
              <a:t>Questions/Comments/Concerns?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7200"/>
              <a:t>Open Forum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Wingdings</vt:lpstr>
      <vt:lpstr>Custom Theme</vt:lpstr>
      <vt:lpstr>Resources, Marketing, and Tier Structure</vt:lpstr>
      <vt:lpstr>Resources on Campus</vt:lpstr>
      <vt:lpstr>Marketing your Club</vt:lpstr>
      <vt:lpstr>Tier Structure Requirements</vt:lpstr>
      <vt:lpstr>Tier Structure Requirements (con’t)</vt:lpstr>
      <vt:lpstr>Questions/Comments/Concerns?</vt:lpstr>
      <vt:lpstr>Open Forum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Resources, Marketing, and Tier Structure</dc:title>
  <dc:creator>MIRAdmin</dc:creator>
  <cp:lastModifiedBy>MIRAdmin</cp:lastModifiedBy>
  <cp:revision>1</cp:revision>
  <dcterms:modified xsi:type="dcterms:W3CDTF">2013-11-19T22:02:31Z</dcterms:modified>
</cp:coreProperties>
</file>