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sldIdLst>
    <p:sldId id="302" r:id="rId2"/>
    <p:sldId id="256" r:id="rId3"/>
    <p:sldId id="257" r:id="rId4"/>
    <p:sldId id="332" r:id="rId5"/>
    <p:sldId id="303" r:id="rId6"/>
    <p:sldId id="304" r:id="rId7"/>
    <p:sldId id="305" r:id="rId8"/>
    <p:sldId id="328" r:id="rId9"/>
    <p:sldId id="306" r:id="rId10"/>
    <p:sldId id="334" r:id="rId11"/>
    <p:sldId id="335" r:id="rId12"/>
    <p:sldId id="268" r:id="rId13"/>
    <p:sldId id="336" r:id="rId14"/>
    <p:sldId id="337" r:id="rId15"/>
    <p:sldId id="272"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2" autoAdjust="0"/>
    <p:restoredTop sz="84229" autoAdjust="0"/>
  </p:normalViewPr>
  <p:slideViewPr>
    <p:cSldViewPr>
      <p:cViewPr>
        <p:scale>
          <a:sx n="60" d="100"/>
          <a:sy n="60" d="100"/>
        </p:scale>
        <p:origin x="-2454" y="-83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mn-cs"/>
              </a:defRPr>
            </a:lvl1pPr>
          </a:lstStyle>
          <a:p>
            <a:pPr>
              <a:defRPr/>
            </a:pPr>
            <a:fld id="{EB317964-8F21-4895-8A5E-D68FC537A6AB}" type="datetimeFigureOut">
              <a:rPr lang="en-US"/>
              <a:pPr>
                <a:defRPr/>
              </a:pPr>
              <a:t>8/30/2012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cs typeface="+mn-cs"/>
              </a:defRPr>
            </a:lvl1pPr>
          </a:lstStyle>
          <a:p>
            <a:pPr>
              <a:defRPr/>
            </a:pPr>
            <a:fld id="{C3A5509D-BBD9-4562-BD5D-95C94AD60E31}" type="slidenum">
              <a:rPr lang="en-US"/>
              <a:pPr>
                <a:defRPr/>
              </a:pPr>
              <a:t>‹#›</a:t>
            </a:fld>
            <a:endParaRPr lang="en-US"/>
          </a:p>
        </p:txBody>
      </p:sp>
    </p:spTree>
    <p:extLst>
      <p:ext uri="{BB962C8B-B14F-4D97-AF65-F5344CB8AC3E}">
        <p14:creationId xmlns:p14="http://schemas.microsoft.com/office/powerpoint/2010/main" val="27099392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b="0" i="0" kern="1200" dirty="0" smtClean="0">
                <a:solidFill>
                  <a:schemeClr val="tx1"/>
                </a:solidFill>
                <a:latin typeface="+mn-lt"/>
                <a:ea typeface="+mn-ea"/>
                <a:cs typeface="+mn-cs"/>
              </a:rPr>
              <a:t>Colorado School of Mine's Colleges Against Cancer. This walk, the collegiate version of Relay For Life, will be managed and participated in my Mines students this fall. I am hoping to get campus organizations on board to participate in this wonderful event by organizing and participating. The fundraising done by these groups will go toward cancer research here in Colorado, as well as patient services in Jefferson County. You can see in the attached document the strides that have been made due to fundraising events in Colorado just like what we plan to do this fall. </a:t>
            </a:r>
          </a:p>
          <a:p>
            <a:r>
              <a:rPr lang="en-US" sz="1200" b="0" i="0" kern="1200" dirty="0" smtClean="0">
                <a:solidFill>
                  <a:schemeClr val="tx1"/>
                </a:solidFill>
                <a:latin typeface="+mn-lt"/>
                <a:ea typeface="+mn-ea"/>
                <a:cs typeface="+mn-cs"/>
              </a:rPr>
              <a:t>----------------------------------------------------------------------------------------------</a:t>
            </a:r>
          </a:p>
          <a:p>
            <a:r>
              <a:rPr lang="en-US" sz="1200" b="0" i="0" kern="1200" dirty="0" smtClean="0">
                <a:solidFill>
                  <a:schemeClr val="tx1"/>
                </a:solidFill>
                <a:latin typeface="+mn-lt"/>
                <a:ea typeface="+mn-ea"/>
                <a:cs typeface="+mn-cs"/>
              </a:rPr>
              <a:t>The Colorado Railroad Museum is gearing up for A Day Out with Thomas,</a:t>
            </a:r>
            <a:r>
              <a:rPr lang="en-US" dirty="0" smtClean="0"/>
              <a:t/>
            </a:r>
            <a:br>
              <a:rPr lang="en-US" dirty="0" smtClean="0"/>
            </a:br>
            <a:r>
              <a:rPr lang="en-US" sz="1200" b="0" i="0" kern="1200" dirty="0" smtClean="0">
                <a:solidFill>
                  <a:schemeClr val="tx1"/>
                </a:solidFill>
                <a:latin typeface="+mn-lt"/>
                <a:ea typeface="+mn-ea"/>
                <a:cs typeface="+mn-cs"/>
              </a:rPr>
              <a:t>their biggest fundraising event of the year. The Museum sees more than</a:t>
            </a:r>
            <a:r>
              <a:rPr lang="en-US" dirty="0" smtClean="0"/>
              <a:t/>
            </a:r>
            <a:br>
              <a:rPr lang="en-US" dirty="0" smtClean="0"/>
            </a:br>
            <a:r>
              <a:rPr lang="en-US" sz="1200" b="0" i="0" kern="1200" dirty="0" smtClean="0">
                <a:solidFill>
                  <a:schemeClr val="tx1"/>
                </a:solidFill>
                <a:latin typeface="+mn-lt"/>
                <a:ea typeface="+mn-ea"/>
                <a:cs typeface="+mn-cs"/>
              </a:rPr>
              <a:t>23,000 people in 6 days and need 80 to 100 volunteers per day for</a:t>
            </a:r>
            <a:r>
              <a:rPr lang="en-US" dirty="0" smtClean="0"/>
              <a:t/>
            </a:r>
            <a:br>
              <a:rPr lang="en-US" dirty="0" smtClean="0"/>
            </a:br>
            <a:r>
              <a:rPr lang="en-US" sz="1200" b="0" i="0" kern="1200" dirty="0" smtClean="0">
                <a:solidFill>
                  <a:schemeClr val="tx1"/>
                </a:solidFill>
                <a:latin typeface="+mn-lt"/>
                <a:ea typeface="+mn-ea"/>
                <a:cs typeface="+mn-cs"/>
              </a:rPr>
              <a:t>things to run smoothly. This is a great opportunity to lend a hand to</a:t>
            </a:r>
            <a:r>
              <a:rPr lang="en-US" dirty="0" smtClean="0"/>
              <a:t/>
            </a:r>
            <a:br>
              <a:rPr lang="en-US" dirty="0" smtClean="0"/>
            </a:br>
            <a:r>
              <a:rPr lang="en-US" sz="1200" b="0" i="0" kern="1200" dirty="0" smtClean="0">
                <a:solidFill>
                  <a:schemeClr val="tx1"/>
                </a:solidFill>
                <a:latin typeface="+mn-lt"/>
                <a:ea typeface="+mn-ea"/>
                <a:cs typeface="+mn-cs"/>
              </a:rPr>
              <a:t>a local Colorado museum.</a:t>
            </a:r>
            <a:r>
              <a:rPr lang="en-US" dirty="0" smtClean="0"/>
              <a:t/>
            </a:r>
            <a:br>
              <a:rPr lang="en-US" dirty="0" smtClean="0"/>
            </a:br>
            <a:r>
              <a:rPr lang="en-US" dirty="0" smtClean="0"/>
              <a:t/>
            </a:r>
            <a:br>
              <a:rPr lang="en-US" dirty="0" smtClean="0"/>
            </a:br>
            <a:r>
              <a:rPr lang="en-US" sz="1200" b="0" i="0" kern="1200" dirty="0" smtClean="0">
                <a:solidFill>
                  <a:schemeClr val="tx1"/>
                </a:solidFill>
                <a:latin typeface="+mn-lt"/>
                <a:ea typeface="+mn-ea"/>
                <a:cs typeface="+mn-cs"/>
              </a:rPr>
              <a:t>Volunteers are needed to staff our activities areas, including the</a:t>
            </a:r>
            <a:r>
              <a:rPr lang="en-US" dirty="0" smtClean="0"/>
              <a:t/>
            </a:r>
            <a:br>
              <a:rPr lang="en-US" dirty="0" smtClean="0"/>
            </a:br>
            <a:r>
              <a:rPr lang="en-US" sz="1200" b="0" i="0" kern="1200" dirty="0" smtClean="0">
                <a:solidFill>
                  <a:schemeClr val="tx1"/>
                </a:solidFill>
                <a:latin typeface="+mn-lt"/>
                <a:ea typeface="+mn-ea"/>
                <a:cs typeface="+mn-cs"/>
              </a:rPr>
              <a:t>Imagination Station, Tattoo Tent, Sing-A-Long/Magic Show, our Thomas</a:t>
            </a:r>
            <a:r>
              <a:rPr lang="en-US" dirty="0" smtClean="0"/>
              <a:t/>
            </a:r>
            <a:br>
              <a:rPr lang="en-US" dirty="0" smtClean="0"/>
            </a:br>
            <a:r>
              <a:rPr lang="en-US" sz="1200" b="0" i="0" kern="1200" dirty="0" smtClean="0">
                <a:solidFill>
                  <a:schemeClr val="tx1"/>
                </a:solidFill>
                <a:latin typeface="+mn-lt"/>
                <a:ea typeface="+mn-ea"/>
                <a:cs typeface="+mn-cs"/>
              </a:rPr>
              <a:t>story time area, and much more!</a:t>
            </a:r>
          </a:p>
          <a:p>
            <a:endParaRPr lang="en-US"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All volunteers will receive a name badge and lunch card.</a:t>
            </a:r>
            <a:r>
              <a:rPr lang="en-US" sz="1200" b="0" i="0" kern="1200" baseline="0" dirty="0" smtClean="0">
                <a:solidFill>
                  <a:schemeClr val="tx1"/>
                </a:solidFill>
                <a:latin typeface="+mn-lt"/>
                <a:ea typeface="+mn-ea"/>
                <a:cs typeface="+mn-cs"/>
              </a:rPr>
              <a:t> A</a:t>
            </a:r>
            <a:r>
              <a:rPr lang="en-US" sz="1200" b="0" i="0" kern="1200" dirty="0" smtClean="0">
                <a:solidFill>
                  <a:schemeClr val="tx1"/>
                </a:solidFill>
                <a:latin typeface="+mn-lt"/>
                <a:ea typeface="+mn-ea"/>
                <a:cs typeface="+mn-cs"/>
              </a:rPr>
              <a:t> limited supply of T-shirts and all-access passes are distributed on</a:t>
            </a:r>
            <a:r>
              <a:rPr lang="en-US" dirty="0" smtClean="0"/>
              <a:t/>
            </a:r>
            <a:br>
              <a:rPr lang="en-US" dirty="0" smtClean="0"/>
            </a:br>
            <a:r>
              <a:rPr lang="en-US" sz="1200" b="0" i="0" kern="1200" dirty="0" smtClean="0">
                <a:solidFill>
                  <a:schemeClr val="tx1"/>
                </a:solidFill>
                <a:latin typeface="+mn-lt"/>
                <a:ea typeface="+mn-ea"/>
                <a:cs typeface="+mn-cs"/>
              </a:rPr>
              <a:t>a first-come basis.</a:t>
            </a:r>
            <a:endParaRPr lang="en-US" dirty="0"/>
          </a:p>
        </p:txBody>
      </p:sp>
      <p:sp>
        <p:nvSpPr>
          <p:cNvPr id="4" name="Slide Number Placeholder 3"/>
          <p:cNvSpPr>
            <a:spLocks noGrp="1"/>
          </p:cNvSpPr>
          <p:nvPr>
            <p:ph type="sldNum" sz="quarter" idx="10"/>
          </p:nvPr>
        </p:nvSpPr>
        <p:spPr/>
        <p:txBody>
          <a:bodyPr/>
          <a:lstStyle/>
          <a:p>
            <a:pPr>
              <a:defRPr/>
            </a:pPr>
            <a:fld id="{C3A5509D-BBD9-4562-BD5D-95C94AD60E31}" type="slidenum">
              <a:rPr lang="en-US" smtClean="0"/>
              <a:pPr>
                <a:defRPr/>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318A9D38-658D-4C38-AB45-A46C62034D6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04035771-5D98-429A-BC85-DBA4E0D659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2C99DB2E-86BF-431F-95A4-257F8DAF9827}"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5884C52-5A0B-4517-AC3B-FF2646685C3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C1B96EF1-7858-497A-AEE8-3E22FA2863DC}"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A20D669E-9A45-444A-A79A-9E2D3295111C}"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8E657F12-A00D-4616-81CC-E4E75AE8F335}"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A9FC7FC8-8045-4DCE-A884-0684B5A7D23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3216A0E4-059D-4645-82E7-C0822FAF8C5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6747FFAA-209D-47E6-B4B0-79DC22CAAE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76E647B8-7A74-4373-82EA-D9CB80E0F8C3}"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latin typeface="Arial" charset="0"/>
                <a:cs typeface="+mn-cs"/>
              </a:defRPr>
            </a:lvl1pPr>
          </a:lstStyle>
          <a:p>
            <a:pPr>
              <a:defRPr/>
            </a:pPr>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latin typeface="Arial" charset="0"/>
                <a:cs typeface="+mn-cs"/>
              </a:defRPr>
            </a:lvl1pPr>
          </a:lstStyle>
          <a:p>
            <a:pPr>
              <a:defRPr/>
            </a:pPr>
            <a:endParaRPr lang="en-US"/>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latin typeface="Arial" charset="0"/>
                <a:cs typeface="+mn-cs"/>
              </a:defRPr>
            </a:lvl1pPr>
          </a:lstStyle>
          <a:p>
            <a:pPr>
              <a:defRPr/>
            </a:pPr>
            <a:fld id="{EB6DF22F-F8FB-43B9-B2B3-B214B0279C5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456" r:id="rId1"/>
    <p:sldLayoutId id="2147484452" r:id="rId2"/>
    <p:sldLayoutId id="2147484457" r:id="rId3"/>
    <p:sldLayoutId id="2147484458" r:id="rId4"/>
    <p:sldLayoutId id="2147484459" r:id="rId5"/>
    <p:sldLayoutId id="2147484453" r:id="rId6"/>
    <p:sldLayoutId id="2147484460" r:id="rId7"/>
    <p:sldLayoutId id="2147484454" r:id="rId8"/>
    <p:sldLayoutId id="2147484461" r:id="rId9"/>
    <p:sldLayoutId id="2147484455" r:id="rId10"/>
    <p:sldLayoutId id="2147484462" r:id="rId11"/>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a:defRPr>
      </a:lvl2pPr>
      <a:lvl3pPr algn="l" rtl="0" eaLnBrk="0" fontAlgn="base" hangingPunct="0">
        <a:spcBef>
          <a:spcPct val="0"/>
        </a:spcBef>
        <a:spcAft>
          <a:spcPct val="0"/>
        </a:spcAft>
        <a:defRPr sz="4400">
          <a:solidFill>
            <a:schemeClr val="tx2"/>
          </a:solidFill>
          <a:latin typeface="Tw Cen MT"/>
        </a:defRPr>
      </a:lvl3pPr>
      <a:lvl4pPr algn="l" rtl="0" eaLnBrk="0" fontAlgn="base" hangingPunct="0">
        <a:spcBef>
          <a:spcPct val="0"/>
        </a:spcBef>
        <a:spcAft>
          <a:spcPct val="0"/>
        </a:spcAft>
        <a:defRPr sz="4400">
          <a:solidFill>
            <a:schemeClr val="tx2"/>
          </a:solidFill>
          <a:latin typeface="Tw Cen MT"/>
        </a:defRPr>
      </a:lvl4pPr>
      <a:lvl5pPr algn="l" rtl="0" eaLnBrk="0" fontAlgn="base" hangingPunct="0">
        <a:spcBef>
          <a:spcPct val="0"/>
        </a:spcBef>
        <a:spcAft>
          <a:spcPct val="0"/>
        </a:spcAft>
        <a:defRPr sz="4400">
          <a:solidFill>
            <a:schemeClr val="tx2"/>
          </a:solidFill>
          <a:latin typeface="Tw Cen MT"/>
        </a:defRPr>
      </a:lvl5pPr>
      <a:lvl6pPr marL="457200" algn="l" rtl="0" fontAlgn="base">
        <a:spcBef>
          <a:spcPct val="0"/>
        </a:spcBef>
        <a:spcAft>
          <a:spcPct val="0"/>
        </a:spcAft>
        <a:defRPr sz="4400">
          <a:solidFill>
            <a:schemeClr val="tx2"/>
          </a:solidFill>
          <a:latin typeface="Tw Cen MT"/>
        </a:defRPr>
      </a:lvl6pPr>
      <a:lvl7pPr marL="914400" algn="l" rtl="0" fontAlgn="base">
        <a:spcBef>
          <a:spcPct val="0"/>
        </a:spcBef>
        <a:spcAft>
          <a:spcPct val="0"/>
        </a:spcAft>
        <a:defRPr sz="4400">
          <a:solidFill>
            <a:schemeClr val="tx2"/>
          </a:solidFill>
          <a:latin typeface="Tw Cen MT"/>
        </a:defRPr>
      </a:lvl7pPr>
      <a:lvl8pPr marL="1371600" algn="l" rtl="0" fontAlgn="base">
        <a:spcBef>
          <a:spcPct val="0"/>
        </a:spcBef>
        <a:spcAft>
          <a:spcPct val="0"/>
        </a:spcAft>
        <a:defRPr sz="4400">
          <a:solidFill>
            <a:schemeClr val="tx2"/>
          </a:solidFill>
          <a:latin typeface="Tw Cen MT"/>
        </a:defRPr>
      </a:lvl8pPr>
      <a:lvl9pPr marL="1828800" algn="l" rtl="0" fontAlgn="base">
        <a:spcBef>
          <a:spcPct val="0"/>
        </a:spcBef>
        <a:spcAft>
          <a:spcPct val="0"/>
        </a:spcAft>
        <a:defRPr sz="4400">
          <a:solidFill>
            <a:schemeClr val="tx2"/>
          </a:solidFill>
          <a:latin typeface="Tw Cen MT"/>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mailto:atsmith@mines.ed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cile.martin@cancer.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coloradorailroadmuseum.org/wp-content/uploads/2012/04/THMS-Volunteer-Form-2012.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ubtitle 2"/>
          <p:cNvSpPr>
            <a:spLocks noGrp="1"/>
          </p:cNvSpPr>
          <p:nvPr>
            <p:ph type="subTitle" idx="1"/>
          </p:nvPr>
        </p:nvSpPr>
        <p:spPr>
          <a:xfrm>
            <a:off x="1219200" y="685800"/>
            <a:ext cx="6400800" cy="1447800"/>
          </a:xfrm>
        </p:spPr>
        <p:txBody>
          <a:bodyPr/>
          <a:lstStyle/>
          <a:p>
            <a:pPr algn="ctr"/>
            <a:r>
              <a:rPr lang="en-US" b="1" u="sng" smtClean="0">
                <a:solidFill>
                  <a:schemeClr val="tx1"/>
                </a:solidFill>
              </a:rPr>
              <a:t>ALL CLUB REPRESENTATIVES PLEASE SIGN IN ONE OF THE COMPUTERS AT THE FRONT</a:t>
            </a:r>
          </a:p>
          <a:p>
            <a:pPr algn="ctr"/>
            <a:endParaRPr lang="en-US" smtClean="0"/>
          </a:p>
        </p:txBody>
      </p:sp>
      <p:sp>
        <p:nvSpPr>
          <p:cNvPr id="4" name="Down Arrow 3"/>
          <p:cNvSpPr/>
          <p:nvPr/>
        </p:nvSpPr>
        <p:spPr>
          <a:xfrm rot="2992272">
            <a:off x="3021013" y="2659063"/>
            <a:ext cx="2514600" cy="2590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Tier Structure Review Committee</a:t>
            </a:r>
            <a:endParaRPr lang="en-US" dirty="0"/>
          </a:p>
        </p:txBody>
      </p:sp>
      <p:sp>
        <p:nvSpPr>
          <p:cNvPr id="3" name="Content Placeholder 2"/>
          <p:cNvSpPr>
            <a:spLocks noGrp="1"/>
          </p:cNvSpPr>
          <p:nvPr>
            <p:ph sz="quarter" idx="1"/>
          </p:nvPr>
        </p:nvSpPr>
        <p:spPr/>
        <p:txBody>
          <a:bodyPr/>
          <a:lstStyle/>
          <a:p>
            <a:r>
              <a:rPr lang="en-US" dirty="0" smtClean="0"/>
              <a:t>Improvement of Tiers/Requirements</a:t>
            </a:r>
          </a:p>
          <a:p>
            <a:r>
              <a:rPr lang="en-US" dirty="0" smtClean="0"/>
              <a:t>Club Awards</a:t>
            </a:r>
          </a:p>
          <a:p>
            <a:r>
              <a:rPr lang="en-US" dirty="0" smtClean="0"/>
              <a:t>Need two representatives from each tier</a:t>
            </a:r>
          </a:p>
          <a:p>
            <a:r>
              <a:rPr lang="en-US" dirty="0" smtClean="0"/>
              <a:t>Headed by Kylie </a:t>
            </a:r>
            <a:r>
              <a:rPr lang="en-US" dirty="0" err="1" smtClean="0"/>
              <a:t>Herzik</a:t>
            </a:r>
            <a:endParaRPr lang="en-US" dirty="0" smtClean="0"/>
          </a:p>
          <a:p>
            <a:r>
              <a:rPr lang="en-US" dirty="0" smtClean="0"/>
              <a:t>Meeting time/location to be discussed with volunteers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At-Large</a:t>
            </a:r>
            <a:endParaRPr lang="en-US" dirty="0"/>
          </a:p>
        </p:txBody>
      </p:sp>
      <p:sp>
        <p:nvSpPr>
          <p:cNvPr id="3" name="Content Placeholder 2"/>
          <p:cNvSpPr>
            <a:spLocks noGrp="1"/>
          </p:cNvSpPr>
          <p:nvPr>
            <p:ph sz="quarter" idx="1"/>
          </p:nvPr>
        </p:nvSpPr>
        <p:spPr/>
        <p:txBody>
          <a:bodyPr/>
          <a:lstStyle/>
          <a:p>
            <a:r>
              <a:rPr lang="en-US" dirty="0" smtClean="0"/>
              <a:t>Previous holder left the school</a:t>
            </a:r>
          </a:p>
          <a:p>
            <a:r>
              <a:rPr lang="en-US" dirty="0" smtClean="0"/>
              <a:t>Involves getting information about service events and letting the campus know</a:t>
            </a:r>
          </a:p>
          <a:p>
            <a:r>
              <a:rPr lang="en-US" dirty="0" smtClean="0"/>
              <a:t>Meets with BSO Exec and presents during general meetings</a:t>
            </a:r>
          </a:p>
          <a:p>
            <a:r>
              <a:rPr lang="en-US" dirty="0" smtClean="0"/>
              <a:t>Must be able to commit to exec/general meetings and one hour additional a week for office hours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ctrTitle"/>
          </p:nvPr>
        </p:nvSpPr>
        <p:spPr/>
        <p:txBody>
          <a:bodyPr>
            <a:normAutofit/>
          </a:bodyPr>
          <a:lstStyle/>
          <a:p>
            <a:pPr eaLnBrk="1" fontAlgn="auto" hangingPunct="1">
              <a:spcAft>
                <a:spcPts val="0"/>
              </a:spcAft>
              <a:defRPr/>
            </a:pPr>
            <a:r>
              <a:rPr lang="en-US" sz="4000" dirty="0"/>
              <a:t>Open</a:t>
            </a:r>
            <a:r>
              <a:rPr lang="en-US" dirty="0"/>
              <a:t> </a:t>
            </a:r>
            <a:r>
              <a:rPr lang="en-US" sz="4000" dirty="0"/>
              <a:t>Forum</a:t>
            </a:r>
          </a:p>
        </p:txBody>
      </p:sp>
      <p:sp>
        <p:nvSpPr>
          <p:cNvPr id="36867" name="Rectangle 5"/>
          <p:cNvSpPr>
            <a:spLocks noGrp="1" noChangeArrowheads="1"/>
          </p:cNvSpPr>
          <p:nvPr>
            <p:ph type="subTitle" idx="1"/>
          </p:nvPr>
        </p:nvSpPr>
        <p:spPr>
          <a:xfrm>
            <a:off x="2362200" y="6049963"/>
            <a:ext cx="6705600" cy="685800"/>
          </a:xfrm>
        </p:spPr>
        <p:txBody>
          <a:bodyPr/>
          <a:lstStyle/>
          <a:p>
            <a:pPr eaLnBrk="1" hangingPunct="1"/>
            <a:endParaRPr lang="en-US" smtClean="0"/>
          </a:p>
        </p:txBody>
      </p:sp>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a:t>
            </a:r>
            <a:endParaRPr lang="en-US" dirty="0"/>
          </a:p>
        </p:txBody>
      </p:sp>
      <p:sp>
        <p:nvSpPr>
          <p:cNvPr id="3" name="Content Placeholder 2"/>
          <p:cNvSpPr>
            <a:spLocks noGrp="1"/>
          </p:cNvSpPr>
          <p:nvPr>
            <p:ph sz="quarter" idx="1"/>
          </p:nvPr>
        </p:nvSpPr>
        <p:spPr/>
        <p:txBody>
          <a:bodyPr/>
          <a:lstStyle/>
          <a:p>
            <a:r>
              <a:rPr lang="en-US" dirty="0" smtClean="0"/>
              <a:t>Celebration of Mines: If you are sharing a booth remember to email Travis Smith at </a:t>
            </a:r>
            <a:r>
              <a:rPr lang="en-US" dirty="0" smtClean="0">
                <a:hlinkClick r:id="rId2"/>
              </a:rPr>
              <a:t>atsmith@mines.edu</a:t>
            </a:r>
            <a:r>
              <a:rPr lang="en-US" dirty="0" smtClean="0"/>
              <a:t> so both organizations can be labeled as at that booth</a:t>
            </a:r>
          </a:p>
          <a:p>
            <a:r>
              <a:rPr lang="en-US" dirty="0" smtClean="0"/>
              <a:t>A session of Financial Training is Next Tuesday, </a:t>
            </a:r>
            <a:r>
              <a:rPr lang="en-US" dirty="0" smtClean="0"/>
              <a:t>Thursday</a:t>
            </a:r>
            <a:r>
              <a:rPr lang="en-US" dirty="0" smtClean="0"/>
              <a:t>, and Friday from 12-1 in Ballrooms C, A and A respectively. You need to attend every year for your club to make financial transactions</a:t>
            </a:r>
            <a:r>
              <a:rPr lang="en-US" dirty="0" smtClean="0"/>
              <a:t>.</a:t>
            </a:r>
          </a:p>
          <a:p>
            <a:r>
              <a:rPr lang="en-US" dirty="0" smtClean="0"/>
              <a:t>As of 8/30/2012, clubs will </a:t>
            </a:r>
            <a:r>
              <a:rPr lang="en-US" i="1" dirty="0" smtClean="0"/>
              <a:t>not </a:t>
            </a:r>
            <a:r>
              <a:rPr lang="en-US" dirty="0" smtClean="0"/>
              <a:t>need to update their bylaws to reflect ASCSM’s name change to USG. ASCSM now reflects the joint leadership of the GSA and USG in student government.</a:t>
            </a:r>
          </a:p>
          <a:p>
            <a:pPr marL="0" indent="0">
              <a:buNone/>
            </a:pPr>
            <a:endParaRPr lang="en-US" dirty="0"/>
          </a:p>
        </p:txBody>
      </p:sp>
    </p:spTree>
    <p:extLst>
      <p:ext uri="{BB962C8B-B14F-4D97-AF65-F5344CB8AC3E}">
        <p14:creationId xmlns:p14="http://schemas.microsoft.com/office/powerpoint/2010/main" val="429358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(Cont’d)</a:t>
            </a:r>
            <a:endParaRPr lang="en-US" dirty="0"/>
          </a:p>
        </p:txBody>
      </p:sp>
      <p:sp>
        <p:nvSpPr>
          <p:cNvPr id="3" name="Content Placeholder 2"/>
          <p:cNvSpPr>
            <a:spLocks noGrp="1"/>
          </p:cNvSpPr>
          <p:nvPr>
            <p:ph sz="quarter" idx="1"/>
          </p:nvPr>
        </p:nvSpPr>
        <p:spPr/>
        <p:txBody>
          <a:bodyPr/>
          <a:lstStyle/>
          <a:p>
            <a:r>
              <a:rPr lang="en-US" dirty="0" err="1"/>
              <a:t>OrgSync</a:t>
            </a:r>
            <a:r>
              <a:rPr lang="en-US" dirty="0"/>
              <a:t> Training will be held next Wednesday from 12-1 in SC 236</a:t>
            </a:r>
            <a:r>
              <a:rPr lang="en-US" dirty="0" smtClean="0"/>
              <a:t>.</a:t>
            </a:r>
            <a:endParaRPr lang="en-US" dirty="0" smtClean="0"/>
          </a:p>
          <a:p>
            <a:r>
              <a:rPr lang="en-US" dirty="0" smtClean="0"/>
              <a:t>Be </a:t>
            </a:r>
            <a:r>
              <a:rPr lang="en-US" dirty="0" smtClean="0"/>
              <a:t>responsible while chalking. Otherwise, the service will be taken away from us.</a:t>
            </a:r>
          </a:p>
          <a:p>
            <a:r>
              <a:rPr lang="en-US" dirty="0" smtClean="0"/>
              <a:t>Reregistration is required every year. Simply update your </a:t>
            </a:r>
            <a:r>
              <a:rPr lang="en-US" dirty="0" err="1" smtClean="0"/>
              <a:t>OrgSync</a:t>
            </a:r>
            <a:r>
              <a:rPr lang="en-US" dirty="0" smtClean="0"/>
              <a:t> page by editing your profile. If you are a new Organization, start an </a:t>
            </a:r>
            <a:r>
              <a:rPr lang="en-US" dirty="0" err="1" smtClean="0"/>
              <a:t>OrgSync</a:t>
            </a:r>
            <a:r>
              <a:rPr lang="en-US" dirty="0" smtClean="0"/>
              <a:t> page by going to the Organizations Tab at the top and clicking on the Register New Organization button.</a:t>
            </a:r>
          </a:p>
          <a:p>
            <a:r>
              <a:rPr lang="en-US" dirty="0" smtClean="0"/>
              <a:t>Become a member of BSO on </a:t>
            </a:r>
            <a:r>
              <a:rPr lang="en-US" dirty="0" err="1" smtClean="0"/>
              <a:t>OrgSync</a:t>
            </a:r>
            <a:r>
              <a:rPr lang="en-US" dirty="0" smtClean="0"/>
              <a:t> to receive email notifications of important announcements and reminders for our meetings!</a:t>
            </a:r>
            <a:endParaRPr lang="en-US" dirty="0"/>
          </a:p>
        </p:txBody>
      </p:sp>
    </p:spTree>
    <p:extLst>
      <p:ext uri="{BB962C8B-B14F-4D97-AF65-F5344CB8AC3E}">
        <p14:creationId xmlns:p14="http://schemas.microsoft.com/office/powerpoint/2010/main" val="1384848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Grp="1" noChangeArrowheads="1"/>
          </p:cNvSpPr>
          <p:nvPr>
            <p:ph type="ctrTitle"/>
          </p:nvPr>
        </p:nvSpPr>
        <p:spPr>
          <a:xfrm>
            <a:off x="76200" y="2286000"/>
            <a:ext cx="9067800" cy="3581400"/>
          </a:xfrm>
        </p:spPr>
        <p:txBody>
          <a:bodyPr>
            <a:normAutofit/>
          </a:bodyPr>
          <a:lstStyle/>
          <a:p>
            <a:pPr eaLnBrk="1" fontAlgn="auto" hangingPunct="1">
              <a:spcAft>
                <a:spcPts val="0"/>
              </a:spcAft>
              <a:defRPr/>
            </a:pPr>
            <a:r>
              <a:rPr lang="en-US" sz="4000" dirty="0"/>
              <a:t>Next meeting </a:t>
            </a:r>
            <a:r>
              <a:rPr lang="en-US" sz="4000" dirty="0" smtClean="0"/>
              <a:t>SEPTEMBER 25</a:t>
            </a:r>
            <a:r>
              <a:rPr lang="en-US" sz="4000" baseline="30000" dirty="0" smtClean="0"/>
              <a:t>th</a:t>
            </a:r>
            <a:r>
              <a:rPr lang="en-US" sz="4000" dirty="0" smtClean="0"/>
              <a:t> 5:00 </a:t>
            </a:r>
            <a:r>
              <a:rPr lang="en-US" sz="4000" dirty="0"/>
              <a:t>PM</a:t>
            </a:r>
            <a:br>
              <a:rPr lang="en-US" sz="4000" dirty="0"/>
            </a:br>
            <a:r>
              <a:rPr lang="en-US" sz="4000" dirty="0" smtClean="0"/>
              <a:t>Location: BE 241</a:t>
            </a:r>
            <a:endParaRPr lang="en-US" sz="4000" dirty="0"/>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a:bodyPr>
          <a:lstStyle/>
          <a:p>
            <a:pPr eaLnBrk="1" fontAlgn="auto" hangingPunct="1">
              <a:spcAft>
                <a:spcPts val="0"/>
              </a:spcAft>
              <a:defRPr/>
            </a:pPr>
            <a:r>
              <a:rPr lang="en-US" sz="4000" dirty="0"/>
              <a:t>Welcome!</a:t>
            </a:r>
          </a:p>
        </p:txBody>
      </p:sp>
      <p:sp>
        <p:nvSpPr>
          <p:cNvPr id="10243" name="Subtitle 1"/>
          <p:cNvSpPr>
            <a:spLocks noGrp="1"/>
          </p:cNvSpPr>
          <p:nvPr>
            <p:ph type="subTitle" idx="1"/>
          </p:nvPr>
        </p:nvSpPr>
        <p:spPr>
          <a:xfrm>
            <a:off x="2362200" y="6049963"/>
            <a:ext cx="6705600" cy="685800"/>
          </a:xfrm>
        </p:spPr>
        <p:txBody>
          <a:bodyPr/>
          <a:lstStyle/>
          <a:p>
            <a:r>
              <a:rPr lang="en-US" b="1" dirty="0" smtClean="0">
                <a:solidFill>
                  <a:srgbClr val="FF0000"/>
                </a:solidFill>
              </a:rPr>
              <a:t>First Fall Meeting!</a:t>
            </a:r>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304800"/>
            <a:ext cx="7467600" cy="731838"/>
          </a:xfrm>
        </p:spPr>
        <p:txBody>
          <a:bodyPr>
            <a:normAutofit fontScale="90000"/>
          </a:bodyPr>
          <a:lstStyle/>
          <a:p>
            <a:pPr eaLnBrk="1" fontAlgn="auto" hangingPunct="1">
              <a:spcAft>
                <a:spcPts val="0"/>
              </a:spcAft>
              <a:defRPr/>
            </a:pPr>
            <a:r>
              <a:rPr lang="en-US" dirty="0"/>
              <a:t>Agenda</a:t>
            </a:r>
          </a:p>
        </p:txBody>
      </p:sp>
      <p:sp>
        <p:nvSpPr>
          <p:cNvPr id="12291" name="Rectangle 3"/>
          <p:cNvSpPr>
            <a:spLocks noGrp="1" noChangeArrowheads="1"/>
          </p:cNvSpPr>
          <p:nvPr>
            <p:ph sz="quarter" idx="1"/>
          </p:nvPr>
        </p:nvSpPr>
        <p:spPr>
          <a:xfrm>
            <a:off x="304800" y="1219200"/>
            <a:ext cx="8229600" cy="5638800"/>
          </a:xfrm>
        </p:spPr>
        <p:txBody>
          <a:bodyPr>
            <a:normAutofit/>
          </a:bodyPr>
          <a:lstStyle/>
          <a:p>
            <a:pPr marL="508000" indent="-508000" eaLnBrk="1" hangingPunct="1">
              <a:lnSpc>
                <a:spcPct val="80000"/>
              </a:lnSpc>
              <a:buFontTx/>
              <a:buAutoNum type="romanUcPeriod"/>
              <a:defRPr/>
            </a:pPr>
            <a:endParaRPr lang="en-US" sz="2000" dirty="0" smtClean="0"/>
          </a:p>
          <a:p>
            <a:pPr>
              <a:defRPr/>
            </a:pPr>
            <a:r>
              <a:rPr lang="en-US" dirty="0" smtClean="0"/>
              <a:t>Celebration of Mines</a:t>
            </a:r>
          </a:p>
          <a:p>
            <a:pPr>
              <a:defRPr/>
            </a:pPr>
            <a:r>
              <a:rPr lang="en-US" dirty="0" smtClean="0"/>
              <a:t>OrgSync</a:t>
            </a:r>
          </a:p>
          <a:p>
            <a:pPr lvl="1">
              <a:defRPr/>
            </a:pPr>
            <a:r>
              <a:rPr lang="en-US" dirty="0" smtClean="0"/>
              <a:t>New Event Form</a:t>
            </a:r>
          </a:p>
          <a:p>
            <a:pPr lvl="1">
              <a:defRPr/>
            </a:pPr>
            <a:r>
              <a:rPr lang="en-US" dirty="0" smtClean="0"/>
              <a:t>Benefits of Calendar</a:t>
            </a:r>
          </a:p>
          <a:p>
            <a:pPr>
              <a:defRPr/>
            </a:pPr>
            <a:r>
              <a:rPr lang="en-US" dirty="0" smtClean="0"/>
              <a:t>Community Service</a:t>
            </a:r>
          </a:p>
          <a:p>
            <a:pPr>
              <a:defRPr/>
            </a:pPr>
            <a:r>
              <a:rPr lang="en-US" dirty="0" smtClean="0"/>
              <a:t>USG Update</a:t>
            </a:r>
          </a:p>
          <a:p>
            <a:pPr>
              <a:defRPr/>
            </a:pPr>
            <a:r>
              <a:rPr lang="en-US" dirty="0" smtClean="0"/>
              <a:t>Tier Structure Review Committee</a:t>
            </a:r>
          </a:p>
          <a:p>
            <a:pPr>
              <a:defRPr/>
            </a:pPr>
            <a:r>
              <a:rPr lang="en-US" dirty="0" smtClean="0"/>
              <a:t>Community At-Large Position</a:t>
            </a:r>
          </a:p>
          <a:p>
            <a:pPr>
              <a:defRPr/>
            </a:pPr>
            <a:r>
              <a:rPr lang="en-US" dirty="0" smtClean="0"/>
              <a:t>Open Forum</a:t>
            </a:r>
          </a:p>
          <a:p>
            <a:pPr>
              <a:defRPr/>
            </a:pPr>
            <a:endParaRPr lang="en-US" dirty="0" smtClean="0"/>
          </a:p>
          <a:p>
            <a:pPr>
              <a:defRPr/>
            </a:pPr>
            <a:endParaRPr lang="en-US" dirty="0" smtClean="0"/>
          </a:p>
          <a:p>
            <a:pPr>
              <a:defRPr/>
            </a:pPr>
            <a:endParaRPr lang="en-US" dirty="0" smtClean="0"/>
          </a:p>
          <a:p>
            <a:pPr>
              <a:defRPr/>
            </a:pPr>
            <a:endParaRPr lang="en-US" dirty="0" smtClean="0"/>
          </a:p>
        </p:txBody>
      </p:sp>
      <p:pic>
        <p:nvPicPr>
          <p:cNvPr id="11268" name="Picture 5" descr="http://www.picgifs.com/graphics/a/agenda/graphics-agenda-698534.jpg"/>
          <p:cNvPicPr>
            <a:picLocks noChangeAspect="1" noChangeArrowheads="1"/>
          </p:cNvPicPr>
          <p:nvPr/>
        </p:nvPicPr>
        <p:blipFill>
          <a:blip r:embed="rId2" cstate="print"/>
          <a:srcRect/>
          <a:stretch>
            <a:fillRect/>
          </a:stretch>
        </p:blipFill>
        <p:spPr bwMode="auto">
          <a:xfrm>
            <a:off x="5562600" y="1828800"/>
            <a:ext cx="3581400" cy="2971800"/>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p:nvPr>
        </p:nvSpPr>
        <p:spPr>
          <a:xfrm>
            <a:off x="609600" y="228600"/>
            <a:ext cx="8153400" cy="990600"/>
          </a:xfrm>
        </p:spPr>
        <p:txBody>
          <a:bodyPr/>
          <a:lstStyle/>
          <a:p>
            <a:r>
              <a:rPr lang="en-US" dirty="0" smtClean="0"/>
              <a:t>Celebration of Mines</a:t>
            </a:r>
          </a:p>
        </p:txBody>
      </p:sp>
      <p:sp>
        <p:nvSpPr>
          <p:cNvPr id="12291" name="Rectangle 3"/>
          <p:cNvSpPr>
            <a:spLocks noGrp="1"/>
          </p:cNvSpPr>
          <p:nvPr>
            <p:ph type="body" idx="1"/>
          </p:nvPr>
        </p:nvSpPr>
        <p:spPr>
          <a:xfrm>
            <a:off x="612775" y="1600200"/>
            <a:ext cx="8153400" cy="4525963"/>
          </a:xfrm>
        </p:spPr>
        <p:txBody>
          <a:bodyPr/>
          <a:lstStyle/>
          <a:p>
            <a:r>
              <a:rPr lang="en-US" dirty="0" smtClean="0"/>
              <a:t>Registration is closed BUT you might still be able to get in!</a:t>
            </a:r>
          </a:p>
          <a:p>
            <a:r>
              <a:rPr lang="en-US" dirty="0" smtClean="0"/>
              <a:t>Encourage new members to sign up on OrgSync in addition to or instead of email lists</a:t>
            </a:r>
          </a:p>
          <a:p>
            <a:r>
              <a:rPr lang="en-US" dirty="0" smtClean="0"/>
              <a:t>Set up starts 8:00 am, event goes from 10:00 am to 2:00 pm</a:t>
            </a:r>
          </a:p>
          <a:p>
            <a:r>
              <a:rPr lang="en-US" dirty="0" smtClean="0"/>
              <a:t>BSO will run info booth and offer have computers for OrgSync registration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12775" y="228600"/>
            <a:ext cx="8153400" cy="990600"/>
          </a:xfrm>
        </p:spPr>
        <p:txBody>
          <a:bodyPr/>
          <a:lstStyle/>
          <a:p>
            <a:r>
              <a:rPr lang="en-US" dirty="0" smtClean="0"/>
              <a:t>OrgSync – New Event Form</a:t>
            </a:r>
          </a:p>
        </p:txBody>
      </p:sp>
      <p:sp>
        <p:nvSpPr>
          <p:cNvPr id="13315" name="Content Placeholder 2"/>
          <p:cNvSpPr>
            <a:spLocks noGrp="1"/>
          </p:cNvSpPr>
          <p:nvPr>
            <p:ph sz="quarter" idx="1"/>
          </p:nvPr>
        </p:nvSpPr>
        <p:spPr>
          <a:xfrm>
            <a:off x="612775" y="1600200"/>
            <a:ext cx="8153400" cy="4495800"/>
          </a:xfrm>
        </p:spPr>
        <p:txBody>
          <a:bodyPr/>
          <a:lstStyle/>
          <a:p>
            <a:r>
              <a:rPr lang="en-US" dirty="0" smtClean="0"/>
              <a:t>Event form now required to host events on campus</a:t>
            </a:r>
          </a:p>
          <a:p>
            <a:r>
              <a:rPr lang="en-US" dirty="0" smtClean="0"/>
              <a:t>Purpose:</a:t>
            </a:r>
          </a:p>
          <a:p>
            <a:pPr lvl="1"/>
            <a:r>
              <a:rPr lang="en-US" dirty="0" smtClean="0"/>
              <a:t>To ensure all applicable parties receive proper notice</a:t>
            </a:r>
          </a:p>
          <a:p>
            <a:pPr lvl="1"/>
            <a:r>
              <a:rPr lang="en-US" dirty="0" smtClean="0"/>
              <a:t>To avoid historical problems with events being cancelled on short notice due to legal/facilities issues</a:t>
            </a:r>
          </a:p>
          <a:p>
            <a:r>
              <a:rPr lang="en-US" dirty="0" smtClean="0"/>
              <a:t>Form may soon have room registration built in</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OrgSync - Calendar</a:t>
            </a:r>
          </a:p>
        </p:txBody>
      </p:sp>
      <p:sp>
        <p:nvSpPr>
          <p:cNvPr id="4" name="Content Placeholder 3"/>
          <p:cNvSpPr>
            <a:spLocks noGrp="1"/>
          </p:cNvSpPr>
          <p:nvPr>
            <p:ph sz="quarter" idx="1"/>
          </p:nvPr>
        </p:nvSpPr>
        <p:spPr/>
        <p:txBody>
          <a:bodyPr/>
          <a:lstStyle/>
          <a:p>
            <a:r>
              <a:rPr lang="en-US" dirty="0" smtClean="0"/>
              <a:t>Post events to activities calendar to automatically add to school calendar and be more recognized</a:t>
            </a:r>
          </a:p>
          <a:p>
            <a:endParaRPr lang="en-US" dirty="0" smtClean="0"/>
          </a:p>
          <a:p>
            <a:r>
              <a:rPr lang="en-US" dirty="0" smtClean="0"/>
              <a:t>Can post regular meetings or club-only events to calendar viewable only by members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Community Service</a:t>
            </a:r>
          </a:p>
        </p:txBody>
      </p:sp>
      <p:sp>
        <p:nvSpPr>
          <p:cNvPr id="4" name="Content Placeholder 3"/>
          <p:cNvSpPr>
            <a:spLocks noGrp="1"/>
          </p:cNvSpPr>
          <p:nvPr>
            <p:ph sz="quarter" idx="1"/>
          </p:nvPr>
        </p:nvSpPr>
        <p:spPr>
          <a:xfrm>
            <a:off x="612648" y="1600200"/>
            <a:ext cx="8153400" cy="5257800"/>
          </a:xfrm>
        </p:spPr>
        <p:txBody>
          <a:bodyPr/>
          <a:lstStyle/>
          <a:p>
            <a:r>
              <a:rPr lang="en-US" dirty="0" smtClean="0"/>
              <a:t>American Cancer Society – Relay For Life</a:t>
            </a:r>
          </a:p>
          <a:p>
            <a:pPr lvl="1"/>
            <a:r>
              <a:rPr lang="en-US" dirty="0" smtClean="0"/>
              <a:t>October</a:t>
            </a:r>
          </a:p>
          <a:p>
            <a:pPr lvl="1"/>
            <a:r>
              <a:rPr lang="en-US" dirty="0" smtClean="0"/>
              <a:t>Contact: </a:t>
            </a:r>
            <a:r>
              <a:rPr lang="en-US" dirty="0" err="1" smtClean="0"/>
              <a:t>Cile</a:t>
            </a:r>
            <a:r>
              <a:rPr lang="en-US" dirty="0" smtClean="0"/>
              <a:t> Martin – </a:t>
            </a:r>
            <a:r>
              <a:rPr lang="en-US" dirty="0" smtClean="0">
                <a:hlinkClick r:id="rId3"/>
              </a:rPr>
              <a:t>cile.martin@cancer.org</a:t>
            </a:r>
            <a:endParaRPr lang="en-US" dirty="0" smtClean="0"/>
          </a:p>
          <a:p>
            <a:pPr lvl="1"/>
            <a:r>
              <a:rPr lang="en-US" dirty="0" smtClean="0"/>
              <a:t>(720) 524 – 5470</a:t>
            </a:r>
          </a:p>
          <a:p>
            <a:r>
              <a:rPr lang="en-US" dirty="0" smtClean="0"/>
              <a:t>A Day Out with Thomas</a:t>
            </a:r>
          </a:p>
          <a:p>
            <a:pPr lvl="1"/>
            <a:r>
              <a:rPr lang="en-US" dirty="0" smtClean="0"/>
              <a:t>September 8 &amp;9, 15 &amp; 16, 22 &amp; 23</a:t>
            </a:r>
          </a:p>
          <a:p>
            <a:pPr lvl="1"/>
            <a:r>
              <a:rPr lang="en-US" dirty="0" smtClean="0"/>
              <a:t>8 AM to 1 PM/1 PM to 6 PM shifts</a:t>
            </a:r>
          </a:p>
          <a:p>
            <a:pPr lvl="1"/>
            <a:r>
              <a:rPr lang="en-US" dirty="0" smtClean="0">
                <a:hlinkClick r:id="rId4"/>
              </a:rPr>
              <a:t>http://coloradorailroadmuseum.org/wp-content/uploads/2012/04/THMS-Volunteer-Form-2012.pdf</a:t>
            </a:r>
            <a:endParaRPr lang="en-US" dirty="0" smtClean="0"/>
          </a:p>
          <a:p>
            <a:pPr lvl="1"/>
            <a:r>
              <a:rPr lang="en-US" dirty="0" smtClean="0"/>
              <a:t>Contact: Lauren </a:t>
            </a:r>
            <a:r>
              <a:rPr lang="en-US" dirty="0" err="1" smtClean="0"/>
              <a:t>Giebler</a:t>
            </a:r>
            <a:r>
              <a:rPr lang="en-US" dirty="0" smtClean="0"/>
              <a:t> - lauren@crrm.org</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12775" y="228600"/>
            <a:ext cx="8153400" cy="990600"/>
          </a:xfrm>
        </p:spPr>
        <p:txBody>
          <a:bodyPr/>
          <a:lstStyle/>
          <a:p>
            <a:r>
              <a:rPr lang="en-US" dirty="0" err="1" smtClean="0"/>
              <a:t>Orgsync</a:t>
            </a:r>
            <a:r>
              <a:rPr lang="en-US" dirty="0" smtClean="0"/>
              <a:t> Tip of the Month</a:t>
            </a:r>
          </a:p>
        </p:txBody>
      </p:sp>
      <p:sp>
        <p:nvSpPr>
          <p:cNvPr id="16387" name="Content Placeholder 2"/>
          <p:cNvSpPr>
            <a:spLocks noGrp="1"/>
          </p:cNvSpPr>
          <p:nvPr>
            <p:ph sz="quarter" idx="1"/>
          </p:nvPr>
        </p:nvSpPr>
        <p:spPr>
          <a:xfrm>
            <a:off x="609600" y="1600200"/>
            <a:ext cx="8153400" cy="4495800"/>
          </a:xfrm>
        </p:spPr>
        <p:txBody>
          <a:bodyPr/>
          <a:lstStyle/>
          <a:p>
            <a:r>
              <a:rPr lang="en-US" dirty="0" smtClean="0"/>
              <a:t>Officer transitions … on </a:t>
            </a:r>
            <a:r>
              <a:rPr lang="en-US" dirty="0" err="1" smtClean="0"/>
              <a:t>Orgsync</a:t>
            </a:r>
            <a:r>
              <a:rPr lang="en-US" dirty="0" smtClean="0"/>
              <a:t>!</a:t>
            </a:r>
          </a:p>
          <a:p>
            <a:endParaRPr lang="en-US" dirty="0" smtClean="0"/>
          </a:p>
          <a:p>
            <a:r>
              <a:rPr lang="en-US" dirty="0" smtClean="0"/>
              <a:t>Don’t forget to change who holds what positions in your club on OrgSync.  Simply add them into their respective positions, then remove those who were in the position previously.</a:t>
            </a:r>
          </a:p>
          <a:p>
            <a:endParaRPr lang="en-US" dirty="0" smtClean="0"/>
          </a:p>
          <a:p>
            <a:r>
              <a:rPr lang="en-US" dirty="0" smtClean="0"/>
              <a:t>Organization -&gt; People -&gt; Select members and change position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USG Update</a:t>
            </a:r>
          </a:p>
        </p:txBody>
      </p:sp>
      <p:sp>
        <p:nvSpPr>
          <p:cNvPr id="7" name="Content Placeholder 6"/>
          <p:cNvSpPr>
            <a:spLocks noGrp="1"/>
          </p:cNvSpPr>
          <p:nvPr>
            <p:ph sz="quarter" idx="1"/>
          </p:nvPr>
        </p:nvSpPr>
        <p:spPr/>
        <p:txBody>
          <a:bodyPr/>
          <a:lstStyle/>
          <a:p>
            <a:r>
              <a:rPr lang="en-US" dirty="0" smtClean="0"/>
              <a:t>Name Change</a:t>
            </a:r>
            <a:endParaRPr lang="en-US" dirty="0"/>
          </a:p>
          <a:p>
            <a:r>
              <a:rPr lang="en-US" dirty="0" smtClean="0"/>
              <a:t>Freshmen Elections</a:t>
            </a:r>
          </a:p>
          <a:p>
            <a:pPr lvl="1"/>
            <a:r>
              <a:rPr lang="en-US" dirty="0" smtClean="0"/>
              <a:t>Packets can be picked up, elections next Tues-Thurs</a:t>
            </a:r>
          </a:p>
          <a:p>
            <a:r>
              <a:rPr lang="en-US" dirty="0" smtClean="0"/>
              <a:t>Meetings now every other week (not this week)</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Mines</Template>
  <TotalTime>1416</TotalTime>
  <Words>598</Words>
  <Application>Microsoft Office PowerPoint</Application>
  <PresentationFormat>On-screen Show (4:3)</PresentationFormat>
  <Paragraphs>80</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Median</vt:lpstr>
      <vt:lpstr>PowerPoint Presentation</vt:lpstr>
      <vt:lpstr>Welcome!</vt:lpstr>
      <vt:lpstr>Agenda</vt:lpstr>
      <vt:lpstr>Celebration of Mines</vt:lpstr>
      <vt:lpstr>OrgSync – New Event Form</vt:lpstr>
      <vt:lpstr>OrgSync - Calendar</vt:lpstr>
      <vt:lpstr>Community Service</vt:lpstr>
      <vt:lpstr>Orgsync Tip of the Month</vt:lpstr>
      <vt:lpstr>USG Update</vt:lpstr>
      <vt:lpstr>Tier Structure Review Committee</vt:lpstr>
      <vt:lpstr>Community At-Large</vt:lpstr>
      <vt:lpstr>Open Forum</vt:lpstr>
      <vt:lpstr>Notes</vt:lpstr>
      <vt:lpstr>Notes (Cont’d)</vt:lpstr>
      <vt:lpstr>Next meeting SEPTEMBER 25th 5:00 PM Location: BE 241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as</dc:creator>
  <cp:lastModifiedBy>Zachary Havens</cp:lastModifiedBy>
  <cp:revision>147</cp:revision>
  <dcterms:created xsi:type="dcterms:W3CDTF">2010-09-03T00:54:33Z</dcterms:created>
  <dcterms:modified xsi:type="dcterms:W3CDTF">2012-08-30T16:44:13Z</dcterms:modified>
</cp:coreProperties>
</file>