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4463" r:id="rId2"/>
  </p:sldMasterIdLst>
  <p:notesMasterIdLst>
    <p:notesMasterId r:id="rId26"/>
  </p:notesMasterIdLst>
  <p:sldIdLst>
    <p:sldId id="302" r:id="rId3"/>
    <p:sldId id="256" r:id="rId4"/>
    <p:sldId id="340" r:id="rId5"/>
    <p:sldId id="257" r:id="rId6"/>
    <p:sldId id="338" r:id="rId7"/>
    <p:sldId id="345" r:id="rId8"/>
    <p:sldId id="344" r:id="rId9"/>
    <p:sldId id="343" r:id="rId10"/>
    <p:sldId id="342" r:id="rId11"/>
    <p:sldId id="304" r:id="rId12"/>
    <p:sldId id="341" r:id="rId13"/>
    <p:sldId id="268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272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84229" autoAdjust="0"/>
  </p:normalViewPr>
  <p:slideViewPr>
    <p:cSldViewPr>
      <p:cViewPr>
        <p:scale>
          <a:sx n="60" d="100"/>
          <a:sy n="60" d="100"/>
        </p:scale>
        <p:origin x="-135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B317964-8F21-4895-8A5E-D68FC537A6AB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3A5509D-BBD9-4562-BD5D-95C94AD60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02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14E263-351B-46E2-B0C1-4C801FECDC10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“*Who:      Who is involved?  </a:t>
            </a:r>
          </a:p>
          <a:p>
            <a:r>
              <a:rPr lang="en-US"/>
              <a:t>*What:     What do I want to accomplish?  </a:t>
            </a:r>
          </a:p>
          <a:p>
            <a:r>
              <a:rPr lang="en-US"/>
              <a:t>*Where:    Identify a location.  </a:t>
            </a:r>
          </a:p>
          <a:p>
            <a:r>
              <a:rPr lang="en-US"/>
              <a:t>*When:     Establish a time frame.  </a:t>
            </a:r>
          </a:p>
          <a:p>
            <a:r>
              <a:rPr lang="en-US"/>
              <a:t>*Which:    Identify requirements and constraints.  </a:t>
            </a:r>
          </a:p>
          <a:p>
            <a:r>
              <a:rPr lang="en-US"/>
              <a:t>*Why:      Specific reasons, purpose or benefits of accomplishing the goal.”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FE5FDC-7BA5-49E7-9BC8-E41721791BC9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Establish criteria</a:t>
            </a:r>
          </a:p>
          <a:p>
            <a:r>
              <a:rPr lang="en-US"/>
              <a:t>Measure progress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1B11F-340E-4534-97D2-1332E7E1DD52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goal should require you to stretch your boundaries and comfort zone, but should not be completely impossible</a:t>
            </a:r>
          </a:p>
          <a:p>
            <a:r>
              <a:rPr lang="en-US"/>
              <a:t>Impossible goals de-motivate people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80C3C1-F2DA-40D8-A9E4-5D7D5D3E1B8D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Measure outcomes of activities</a:t>
            </a:r>
          </a:p>
          <a:p>
            <a:r>
              <a:rPr lang="en-US"/>
              <a:t>Focus on the things that come out of efforts, not the efforts themselves</a:t>
            </a:r>
          </a:p>
          <a:p>
            <a:r>
              <a:rPr lang="en-US"/>
              <a:t>If an effort fails, you can rework it</a:t>
            </a:r>
          </a:p>
          <a:p>
            <a:r>
              <a:rPr lang="en-US"/>
              <a:t>Example: goal to raise $40,000 vs. goal to have a 5k. If the 5k doesn’t raise enough money, still fulfilled goal of having one, but not the goal of raising the money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373BE-C331-4DE3-BDAC-70F54444E2AD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goal with a timeframe of five years is unlikely to inspire action</a:t>
            </a:r>
          </a:p>
          <a:p>
            <a:r>
              <a:rPr lang="en-US"/>
              <a:t>A goal with a timeframe of five days is likely to freak everyone out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B70363-8E59-4BD4-BA13-31ECF3185411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Share good and bad goals from people who came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18A9D38-658D-4C38-AB45-A46C62034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35771-5D98-429A-BC85-DBA4E0D65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9DB2E-86BF-431F-95A4-257F8DAF9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07E4FF7A-C8AF-4C16-9BD6-9318AF9BAA8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solidFill>
                <a:srgbClr val="FFFFFF"/>
              </a:solidFill>
              <a:latin typeface="Times New Roman" charset="0"/>
              <a:cs typeface="+mn-cs"/>
            </a:endParaRPr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solidFill>
                <a:srgbClr val="FFFFFF"/>
              </a:solidFill>
              <a:latin typeface="Times New Roman" charset="0"/>
              <a:cs typeface="+mn-cs"/>
            </a:endParaRPr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solidFill>
                <a:srgbClr val="FFFFFF"/>
              </a:solidFill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2204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6B2B6-C65D-42D5-BECB-06829FE06C6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53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8F5F2-09DF-4A21-9E0E-3FE95261970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726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E835D-8646-4971-89DD-378E85809A9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705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916EF-4A5F-4EF7-9EBC-B386C9BC228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64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5528A-7AA1-4999-AFA0-10DADBA72B0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991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A1D6C-0B95-4BB1-A97A-0CC9B4CEE0B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431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A76B8-8CE8-448B-8C89-9CB8C56E957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03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84C52-5A0B-4517-AC3B-FF2646685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1343A-390F-4F99-B6D6-4BFFE978BCD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7205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3699F-2B87-4B84-839F-702AE199745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0082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7CC18-5AB2-4CF4-B4DD-FFF499C8C3F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04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1B96EF1-7858-497A-AEE8-3E22FA286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20D669E-9A45-444A-A79A-9E2D3295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E657F12-A00D-4616-81CC-E4E75AE8F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C7FC8-8045-4DCE-A884-0684B5A7D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216A0E4-059D-4645-82E7-C0822FAF8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7FFAA-209D-47E6-B4B0-79DC22CAA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76E647B8-7A74-4373-82EA-D9CB80E0F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B6DF22F-F8FB-43B9-B2B3-B214B0279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6" r:id="rId1"/>
    <p:sldLayoutId id="2147484452" r:id="rId2"/>
    <p:sldLayoutId id="2147484457" r:id="rId3"/>
    <p:sldLayoutId id="2147484458" r:id="rId4"/>
    <p:sldLayoutId id="2147484459" r:id="rId5"/>
    <p:sldLayoutId id="2147484453" r:id="rId6"/>
    <p:sldLayoutId id="2147484460" r:id="rId7"/>
    <p:sldLayoutId id="2147484454" r:id="rId8"/>
    <p:sldLayoutId id="2147484461" r:id="rId9"/>
    <p:sldLayoutId id="2147484455" r:id="rId10"/>
    <p:sldLayoutId id="21474844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A891A292-5EF6-4CA6-875A-011C68A315DA}" type="slidenum">
              <a:rPr lang="en-US">
                <a:solidFill>
                  <a:srgbClr val="FFFFFF"/>
                </a:solidFill>
                <a:latin typeface="Arial" charset="0"/>
                <a:cs typeface="+mn-cs"/>
              </a:rPr>
              <a:pPr/>
              <a:t>‹#›</a:t>
            </a:fld>
            <a:endParaRPr lang="en-US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solidFill>
                <a:srgbClr val="FFFFFF"/>
              </a:solidFill>
              <a:latin typeface="Times New Roman" charset="0"/>
              <a:cs typeface="+mn-cs"/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solidFill>
                <a:srgbClr val="FFFFFF"/>
              </a:solidFill>
              <a:latin typeface="Times New Roman" charset="0"/>
              <a:cs typeface="+mn-cs"/>
            </a:endParaRP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solidFill>
                <a:srgbClr val="FFFFFF"/>
              </a:solidFill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009686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464" r:id="rId1"/>
    <p:sldLayoutId id="2147484465" r:id="rId2"/>
    <p:sldLayoutId id="2147484466" r:id="rId3"/>
    <p:sldLayoutId id="2147484467" r:id="rId4"/>
    <p:sldLayoutId id="2147484468" r:id="rId5"/>
    <p:sldLayoutId id="2147484469" r:id="rId6"/>
    <p:sldLayoutId id="2147484470" r:id="rId7"/>
    <p:sldLayoutId id="2147484471" r:id="rId8"/>
    <p:sldLayoutId id="2147484472" r:id="rId9"/>
    <p:sldLayoutId id="2147484473" r:id="rId10"/>
    <p:sldLayoutId id="214748447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30studenttechnologie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.virginia.edu/uploads/documents/media/Writing_SMART_Goals.pdf" TargetMode="External"/><Relationship Id="rId2" Type="http://schemas.openxmlformats.org/officeDocument/2006/relationships/hyperlink" Target="http://www.oma.ku.edu/soar/smartgoals.pdf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en.wikipedia.org/wiki/SMART_criteria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1219200" y="685800"/>
            <a:ext cx="6400800" cy="1447800"/>
          </a:xfrm>
        </p:spPr>
        <p:txBody>
          <a:bodyPr/>
          <a:lstStyle/>
          <a:p>
            <a:pPr algn="ctr"/>
            <a:r>
              <a:rPr lang="en-US" b="1" u="sng" smtClean="0">
                <a:solidFill>
                  <a:schemeClr val="tx1"/>
                </a:solidFill>
              </a:rPr>
              <a:t>ALL CLUB REPRESENTATIVES PLEASE SIGN IN ONE OF THE COMPUTERS AT THE FRONT</a:t>
            </a:r>
          </a:p>
          <a:p>
            <a:pPr algn="ctr"/>
            <a:endParaRPr lang="en-US" smtClean="0"/>
          </a:p>
        </p:txBody>
      </p:sp>
      <p:sp>
        <p:nvSpPr>
          <p:cNvPr id="4" name="Down Arrow 3"/>
          <p:cNvSpPr/>
          <p:nvPr/>
        </p:nvSpPr>
        <p:spPr>
          <a:xfrm rot="18995471">
            <a:off x="3021013" y="2659063"/>
            <a:ext cx="2514600" cy="2590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Service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5029200"/>
          </a:xfrm>
        </p:spPr>
        <p:txBody>
          <a:bodyPr/>
          <a:lstStyle/>
          <a:p>
            <a:r>
              <a:rPr lang="en-US" dirty="0" smtClean="0"/>
              <a:t>High Schools – Talk about your college experience</a:t>
            </a:r>
          </a:p>
          <a:p>
            <a:pPr lvl="1"/>
            <a:r>
              <a:rPr lang="en-US" dirty="0" smtClean="0"/>
              <a:t>December 11, 2:00 – 3:00</a:t>
            </a:r>
          </a:p>
          <a:p>
            <a:pPr lvl="1"/>
            <a:r>
              <a:rPr lang="en-US" dirty="0"/>
              <a:t>West High School (9</a:t>
            </a:r>
            <a:r>
              <a:rPr lang="en-US" baseline="30000" dirty="0"/>
              <a:t>th</a:t>
            </a:r>
            <a:r>
              <a:rPr lang="en-US" dirty="0"/>
              <a:t>/ </a:t>
            </a:r>
            <a:r>
              <a:rPr lang="en-US" dirty="0" err="1"/>
              <a:t>Elati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*</a:t>
            </a:r>
            <a:r>
              <a:rPr lang="en-US" dirty="0"/>
              <a:t>Open to students who are pursuing majors in the STEM fields (Science, Technology, Engineering, or Math)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Action Center</a:t>
            </a:r>
          </a:p>
          <a:p>
            <a:pPr lvl="1"/>
            <a:r>
              <a:rPr lang="en-US" dirty="0" smtClean="0"/>
              <a:t>Every Weekend-day start 11:30 to 1:00</a:t>
            </a:r>
          </a:p>
          <a:p>
            <a:pPr lvl="1"/>
            <a:r>
              <a:rPr lang="en-US" dirty="0" smtClean="0"/>
              <a:t>Move and sort food to have ready by 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on Logo Related Purchases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Anything with the Mines logo requiring approval cannot use P–Card</a:t>
            </a:r>
          </a:p>
          <a:p>
            <a:endParaRPr lang="en-US" dirty="0" smtClean="0"/>
          </a:p>
          <a:p>
            <a:r>
              <a:rPr lang="en-US" dirty="0" smtClean="0"/>
              <a:t>Will use purchase order form</a:t>
            </a:r>
          </a:p>
          <a:p>
            <a:endParaRPr lang="en-US" dirty="0" smtClean="0"/>
          </a:p>
          <a:p>
            <a:r>
              <a:rPr lang="en-US" dirty="0" smtClean="0"/>
              <a:t>Travis sent out a news blurb on this on the treasurers portal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Open</a:t>
            </a:r>
            <a:r>
              <a:rPr lang="en-US" dirty="0"/>
              <a:t> </a:t>
            </a:r>
            <a:r>
              <a:rPr lang="en-US" sz="4000" dirty="0"/>
              <a:t>Forum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Addendum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Kylie H.’s Presentation (See the following slides)</a:t>
            </a:r>
          </a:p>
          <a:p>
            <a:r>
              <a:rPr lang="en-US" dirty="0" smtClean="0"/>
              <a:t>At 4:00 -5:00 PM today, </a:t>
            </a:r>
            <a:r>
              <a:rPr lang="en-US" dirty="0"/>
              <a:t>Matt </a:t>
            </a:r>
            <a:r>
              <a:rPr lang="en-US" dirty="0" smtClean="0"/>
              <a:t>Marcus presented his “30 Ways to Use Technology To Improve Your Programs” </a:t>
            </a:r>
          </a:p>
          <a:p>
            <a:pPr lvl="1"/>
            <a:r>
              <a:rPr lang="en-US" dirty="0" smtClean="0"/>
              <a:t>For slides, see </a:t>
            </a:r>
            <a:r>
              <a:rPr lang="en-US" dirty="0" smtClean="0">
                <a:hlinkClick r:id="rId2"/>
              </a:rPr>
              <a:t>http://bit.ly/30studenttechnologies</a:t>
            </a:r>
            <a:endParaRPr lang="en-US" dirty="0" smtClean="0"/>
          </a:p>
          <a:p>
            <a:pPr lvl="1"/>
            <a:r>
              <a:rPr lang="en-US" dirty="0" smtClean="0"/>
              <a:t>BSO Exec will investigate some of these tools to see if any can help clubs, potentially even speed up our own sign-in process at these large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797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Developing SMART Goals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3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Who</a:t>
            </a:r>
          </a:p>
          <a:p>
            <a:r>
              <a:rPr lang="en-US"/>
              <a:t>What</a:t>
            </a:r>
          </a:p>
          <a:p>
            <a:r>
              <a:rPr lang="en-US"/>
              <a:t>When</a:t>
            </a:r>
          </a:p>
          <a:p>
            <a:r>
              <a:rPr lang="en-US"/>
              <a:t>Which</a:t>
            </a:r>
          </a:p>
          <a:p>
            <a:r>
              <a:rPr lang="en-US"/>
              <a:t>Where</a:t>
            </a:r>
          </a:p>
          <a:p>
            <a:r>
              <a:rPr lang="en-US"/>
              <a:t>Why</a:t>
            </a:r>
          </a:p>
        </p:txBody>
      </p:sp>
    </p:spTree>
    <p:extLst>
      <p:ext uri="{BB962C8B-B14F-4D97-AF65-F5344CB8AC3E}">
        <p14:creationId xmlns:p14="http://schemas.microsoft.com/office/powerpoint/2010/main" val="131974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Measurable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you know you are succeeding?</a:t>
            </a:r>
          </a:p>
          <a:p>
            <a:r>
              <a:rPr lang="en-US"/>
              <a:t>How much?</a:t>
            </a:r>
          </a:p>
          <a:p>
            <a:r>
              <a:rPr lang="en-US"/>
              <a:t>How many?</a:t>
            </a:r>
          </a:p>
        </p:txBody>
      </p:sp>
    </p:spTree>
    <p:extLst>
      <p:ext uri="{BB962C8B-B14F-4D97-AF65-F5344CB8AC3E}">
        <p14:creationId xmlns:p14="http://schemas.microsoft.com/office/powerpoint/2010/main" val="144121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Attainable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Should be challenging</a:t>
            </a:r>
          </a:p>
          <a:p>
            <a:r>
              <a:rPr lang="en-US"/>
              <a:t>Not completely out of reach</a:t>
            </a:r>
          </a:p>
        </p:txBody>
      </p:sp>
    </p:spTree>
    <p:extLst>
      <p:ext uri="{BB962C8B-B14F-4D97-AF65-F5344CB8AC3E}">
        <p14:creationId xmlns:p14="http://schemas.microsoft.com/office/powerpoint/2010/main" val="5554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R…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Several different possibilities for R</a:t>
            </a:r>
          </a:p>
          <a:p>
            <a:pPr lvl="1"/>
            <a:r>
              <a:rPr lang="en-US"/>
              <a:t>Realistic, reasonable, relevant, results-based</a:t>
            </a:r>
          </a:p>
          <a:p>
            <a:r>
              <a:rPr lang="en-US"/>
              <a:t>Let’s pick results-based</a:t>
            </a:r>
          </a:p>
          <a:p>
            <a:r>
              <a:rPr lang="en-US"/>
              <a:t>Keeps the group focused</a:t>
            </a:r>
          </a:p>
        </p:txBody>
      </p:sp>
    </p:spTree>
    <p:extLst>
      <p:ext uri="{BB962C8B-B14F-4D97-AF65-F5344CB8AC3E}">
        <p14:creationId xmlns:p14="http://schemas.microsoft.com/office/powerpoint/2010/main" val="249189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Time-bound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Urgency</a:t>
            </a:r>
          </a:p>
          <a:p>
            <a:r>
              <a:rPr lang="en-US"/>
              <a:t>Realistic timeframe</a:t>
            </a:r>
          </a:p>
        </p:txBody>
      </p:sp>
    </p:spTree>
    <p:extLst>
      <p:ext uri="{BB962C8B-B14F-4D97-AF65-F5344CB8AC3E}">
        <p14:creationId xmlns:p14="http://schemas.microsoft.com/office/powerpoint/2010/main" val="201519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Welcome!</a:t>
            </a:r>
          </a:p>
        </p:txBody>
      </p:sp>
      <p:sp>
        <p:nvSpPr>
          <p:cNvPr id="10243" name="Subtitle 1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Final Fall Meeting!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has examples?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Bad goal examples</a:t>
            </a:r>
          </a:p>
          <a:p>
            <a:r>
              <a:rPr lang="en-US"/>
              <a:t>Good goal examples</a:t>
            </a:r>
          </a:p>
          <a:p>
            <a:r>
              <a:rPr lang="en-US"/>
              <a:t>Why do you think they are good/bad?</a:t>
            </a:r>
          </a:p>
        </p:txBody>
      </p:sp>
    </p:spTree>
    <p:extLst>
      <p:ext uri="{BB962C8B-B14F-4D97-AF65-F5344CB8AC3E}">
        <p14:creationId xmlns:p14="http://schemas.microsoft.com/office/powerpoint/2010/main" val="68815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“Homework”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 back to your execs and revise your goals for the semester</a:t>
            </a:r>
          </a:p>
          <a:p>
            <a:r>
              <a:rPr lang="en-US"/>
              <a:t>You’ll still have to fill out a goals evaluation form, so make sure to have some goals in mind</a:t>
            </a:r>
          </a:p>
        </p:txBody>
      </p:sp>
    </p:spTree>
    <p:extLst>
      <p:ext uri="{BB962C8B-B14F-4D97-AF65-F5344CB8AC3E}">
        <p14:creationId xmlns:p14="http://schemas.microsoft.com/office/powerpoint/2010/main" val="349778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http://www.oma.ku.edu/soar/smartgoals.pdf</a:t>
            </a:r>
            <a:endParaRPr lang="en-US"/>
          </a:p>
          <a:p>
            <a:r>
              <a:rPr lang="en-US">
                <a:hlinkClick r:id="rId3"/>
              </a:rPr>
              <a:t>http://www.hr.virginia.edu/uploads/documents/media/Writing_SMART_Goals.pdf</a:t>
            </a:r>
            <a:endParaRPr lang="en-US"/>
          </a:p>
          <a:p>
            <a:r>
              <a:rPr lang="en-US">
                <a:hlinkClick r:id="rId4"/>
              </a:rPr>
              <a:t>http://en.wikipedia.org/wiki/SMART_criteria#Developing_SMART_goals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9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" y="2286000"/>
            <a:ext cx="9067800" cy="3581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Next meeting </a:t>
            </a:r>
            <a:r>
              <a:rPr lang="en-US" sz="4000" dirty="0" smtClean="0"/>
              <a:t>JANUARY 29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5:00 </a:t>
            </a:r>
            <a:r>
              <a:rPr lang="en-US" sz="4000" dirty="0"/>
              <a:t>PM</a:t>
            </a:r>
            <a:br>
              <a:rPr lang="en-US" sz="4000" dirty="0"/>
            </a:br>
            <a:r>
              <a:rPr lang="en-US" sz="4000" dirty="0" smtClean="0"/>
              <a:t>Location TBD</a:t>
            </a:r>
            <a:endParaRPr lang="en-US" sz="4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Clubs!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National Society for Leadership and Success</a:t>
            </a:r>
          </a:p>
          <a:p>
            <a:r>
              <a:rPr lang="en-US" dirty="0" smtClean="0"/>
              <a:t>Mines Harvey Scholars</a:t>
            </a:r>
          </a:p>
          <a:p>
            <a:r>
              <a:rPr lang="en-US" dirty="0" smtClean="0"/>
              <a:t>Student Alumni Association</a:t>
            </a:r>
          </a:p>
          <a:p>
            <a:r>
              <a:rPr lang="en-US" dirty="0" smtClean="0"/>
              <a:t>A Voice for the Silent</a:t>
            </a:r>
          </a:p>
          <a:p>
            <a:r>
              <a:rPr lang="en-US" dirty="0" smtClean="0"/>
              <a:t>Bowling Club</a:t>
            </a:r>
          </a:p>
          <a:p>
            <a:r>
              <a:rPr lang="en-US" dirty="0" smtClean="0"/>
              <a:t>Boxing Club</a:t>
            </a:r>
          </a:p>
          <a:p>
            <a:endParaRPr lang="en-US" dirty="0" smtClean="0"/>
          </a:p>
          <a:p>
            <a:r>
              <a:rPr lang="en-US" dirty="0" smtClean="0"/>
              <a:t>Congratulations!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467600" cy="7318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Agenda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219200"/>
            <a:ext cx="8229600" cy="5638800"/>
          </a:xfrm>
        </p:spPr>
        <p:txBody>
          <a:bodyPr>
            <a:normAutofit/>
          </a:bodyPr>
          <a:lstStyle/>
          <a:p>
            <a:pPr marL="508000" indent="-508000" eaLnBrk="1" hangingPunct="1">
              <a:lnSpc>
                <a:spcPct val="80000"/>
              </a:lnSpc>
              <a:buFontTx/>
              <a:buAutoNum type="romanUcPeriod"/>
              <a:defRPr/>
            </a:pPr>
            <a:endParaRPr lang="en-US" sz="2000" dirty="0" smtClean="0"/>
          </a:p>
          <a:p>
            <a:pPr>
              <a:defRPr/>
            </a:pPr>
            <a:r>
              <a:rPr lang="en-US" dirty="0" smtClean="0"/>
              <a:t>Goals Form Second Chance</a:t>
            </a:r>
          </a:p>
          <a:p>
            <a:pPr>
              <a:defRPr/>
            </a:pPr>
            <a:r>
              <a:rPr lang="en-US" dirty="0" smtClean="0"/>
              <a:t>Dates for Next Semester</a:t>
            </a:r>
          </a:p>
          <a:p>
            <a:pPr>
              <a:defRPr/>
            </a:pPr>
            <a:r>
              <a:rPr lang="en-US" dirty="0" smtClean="0"/>
              <a:t>Club Fair Dates</a:t>
            </a:r>
          </a:p>
          <a:p>
            <a:pPr>
              <a:defRPr/>
            </a:pPr>
            <a:r>
              <a:rPr lang="en-US" dirty="0" smtClean="0"/>
              <a:t>Tier 3 - Early Registration</a:t>
            </a:r>
          </a:p>
          <a:p>
            <a:pPr>
              <a:defRPr/>
            </a:pPr>
            <a:r>
              <a:rPr lang="en-US" dirty="0" smtClean="0"/>
              <a:t>Green Center Reserved Dates</a:t>
            </a:r>
          </a:p>
          <a:p>
            <a:pPr>
              <a:defRPr/>
            </a:pPr>
            <a:r>
              <a:rPr lang="en-US" dirty="0" smtClean="0"/>
              <a:t>Community Service</a:t>
            </a:r>
          </a:p>
          <a:p>
            <a:pPr>
              <a:defRPr/>
            </a:pPr>
            <a:r>
              <a:rPr lang="en-US" dirty="0" smtClean="0"/>
              <a:t>Open Forum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pic>
        <p:nvPicPr>
          <p:cNvPr id="11268" name="Picture 5" descr="http://www.picgifs.com/graphics/a/agenda/graphics-agenda-6985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828800"/>
            <a:ext cx="3581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OrgSync – Goals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Seminar to follow this meeting</a:t>
            </a:r>
          </a:p>
          <a:p>
            <a:endParaRPr lang="en-US" dirty="0" smtClean="0"/>
          </a:p>
          <a:p>
            <a:r>
              <a:rPr lang="en-US" dirty="0" smtClean="0"/>
              <a:t>Tier 2 and 3 clubs that did not submit or were asked to change should attend</a:t>
            </a:r>
          </a:p>
          <a:p>
            <a:endParaRPr lang="en-US" dirty="0" smtClean="0"/>
          </a:p>
          <a:p>
            <a:r>
              <a:rPr lang="en-US" dirty="0" smtClean="0"/>
              <a:t>Form will be open for those who attend office hours this week or next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Semester Meeting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Tues. 5:00 pm</a:t>
            </a:r>
          </a:p>
          <a:p>
            <a:endParaRPr lang="en-US" dirty="0" smtClean="0"/>
          </a:p>
          <a:p>
            <a:r>
              <a:rPr lang="en-US" dirty="0" smtClean="0"/>
              <a:t>Jan 29</a:t>
            </a:r>
          </a:p>
          <a:p>
            <a:r>
              <a:rPr lang="en-US" dirty="0" smtClean="0"/>
              <a:t>Feb 26</a:t>
            </a:r>
          </a:p>
          <a:p>
            <a:r>
              <a:rPr lang="en-US" dirty="0" smtClean="0"/>
              <a:t>Mar 26</a:t>
            </a:r>
          </a:p>
          <a:p>
            <a:r>
              <a:rPr lang="en-US" smtClean="0"/>
              <a:t>Apr 23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Club Fair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Day of January 18</a:t>
            </a:r>
            <a:r>
              <a:rPr lang="en-US" baseline="30000" dirty="0" smtClean="0"/>
              <a:t>th </a:t>
            </a:r>
            <a:r>
              <a:rPr lang="en-US" dirty="0" smtClean="0"/>
              <a:t>Friday</a:t>
            </a:r>
          </a:p>
          <a:p>
            <a:pPr lvl="1"/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r>
              <a:rPr lang="en-US" dirty="0" smtClean="0"/>
              <a:t> as backup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Registration will begin Jan. 9</a:t>
            </a:r>
            <a:r>
              <a:rPr lang="en-US" baseline="30000" dirty="0" smtClean="0"/>
              <a:t>th</a:t>
            </a:r>
            <a:r>
              <a:rPr lang="en-US" dirty="0" smtClean="0"/>
              <a:t> (Wednesday)</a:t>
            </a:r>
          </a:p>
          <a:p>
            <a:endParaRPr lang="en-US" dirty="0" smtClean="0"/>
          </a:p>
          <a:p>
            <a:r>
              <a:rPr lang="en-US" dirty="0" smtClean="0"/>
              <a:t>Grand Ballrooms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3 Early Reservation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Early Reservation for Meeting Space</a:t>
            </a:r>
          </a:p>
          <a:p>
            <a:pPr lvl="1"/>
            <a:r>
              <a:rPr lang="en-US" dirty="0" smtClean="0"/>
              <a:t>Began Monday, November 26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Room Reservation open to all groups on Dead Day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Center Reservations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/>
          <a:lstStyle/>
          <a:p>
            <a:r>
              <a:rPr lang="en-US" dirty="0" smtClean="0"/>
              <a:t>Certain Fridays and Saturdays Reserved for Organizations on Campus</a:t>
            </a:r>
          </a:p>
          <a:p>
            <a:r>
              <a:rPr lang="en-US" dirty="0" smtClean="0"/>
              <a:t>Nov 30- Dec 1</a:t>
            </a:r>
          </a:p>
          <a:p>
            <a:r>
              <a:rPr lang="en-US" dirty="0" smtClean="0"/>
              <a:t>Jan 11 – 12</a:t>
            </a:r>
          </a:p>
          <a:p>
            <a:r>
              <a:rPr lang="en-US" dirty="0" smtClean="0"/>
              <a:t>Jan 25 – 26</a:t>
            </a:r>
          </a:p>
          <a:p>
            <a:r>
              <a:rPr lang="en-US" dirty="0" smtClean="0"/>
              <a:t>Feb 9 (Sat)</a:t>
            </a:r>
          </a:p>
          <a:p>
            <a:r>
              <a:rPr lang="en-US" dirty="0" smtClean="0"/>
              <a:t>Feb 22 – 23</a:t>
            </a:r>
          </a:p>
          <a:p>
            <a:r>
              <a:rPr lang="en-US" dirty="0" smtClean="0"/>
              <a:t>Mar 1 – 2, 22 – 23</a:t>
            </a:r>
          </a:p>
          <a:p>
            <a:r>
              <a:rPr lang="en-US" dirty="0" smtClean="0"/>
              <a:t>Apr 19 (Fri)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cho">
  <a:themeElements>
    <a:clrScheme name="Echo 2">
      <a:dk1>
        <a:srgbClr val="314183"/>
      </a:dk1>
      <a:lt1>
        <a:srgbClr val="FFFFFF"/>
      </a:lt1>
      <a:dk2>
        <a:srgbClr val="0B1E45"/>
      </a:dk2>
      <a:lt2>
        <a:srgbClr val="FFFFFF"/>
      </a:lt2>
      <a:accent1>
        <a:srgbClr val="6666FF"/>
      </a:accent1>
      <a:accent2>
        <a:srgbClr val="0066FF"/>
      </a:accent2>
      <a:accent3>
        <a:srgbClr val="AAABB0"/>
      </a:accent3>
      <a:accent4>
        <a:srgbClr val="DADADA"/>
      </a:accent4>
      <a:accent5>
        <a:srgbClr val="B8B8FF"/>
      </a:accent5>
      <a:accent6>
        <a:srgbClr val="005CE7"/>
      </a:accent6>
      <a:hlink>
        <a:srgbClr val="006699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Mines</Template>
  <TotalTime>2224</TotalTime>
  <Words>653</Words>
  <Application>Microsoft Office PowerPoint</Application>
  <PresentationFormat>On-screen Show (4:3)</PresentationFormat>
  <Paragraphs>136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Median</vt:lpstr>
      <vt:lpstr>Echo</vt:lpstr>
      <vt:lpstr>PowerPoint Presentation</vt:lpstr>
      <vt:lpstr>Welcome!</vt:lpstr>
      <vt:lpstr>New Clubs!</vt:lpstr>
      <vt:lpstr>Agenda</vt:lpstr>
      <vt:lpstr>OrgSync – Goals Form</vt:lpstr>
      <vt:lpstr>Next Semester Meeting Dates</vt:lpstr>
      <vt:lpstr>Club Fair Dates</vt:lpstr>
      <vt:lpstr>Tier 3 Early Reservation</vt:lpstr>
      <vt:lpstr>Green Center Reservations</vt:lpstr>
      <vt:lpstr>Community Service</vt:lpstr>
      <vt:lpstr>Note on Logo Related Purchases</vt:lpstr>
      <vt:lpstr>Open Forum</vt:lpstr>
      <vt:lpstr>Addendum</vt:lpstr>
      <vt:lpstr>Developing SMART Goals</vt:lpstr>
      <vt:lpstr>Specific</vt:lpstr>
      <vt:lpstr>Measurable</vt:lpstr>
      <vt:lpstr>Attainable</vt:lpstr>
      <vt:lpstr>R…</vt:lpstr>
      <vt:lpstr>Time-bound</vt:lpstr>
      <vt:lpstr>Who has examples?</vt:lpstr>
      <vt:lpstr>“Homework”</vt:lpstr>
      <vt:lpstr>Sources</vt:lpstr>
      <vt:lpstr>Next meeting JANUARY 29th 5:00 PM Location TBD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as</dc:creator>
  <cp:lastModifiedBy>Zachary Havens</cp:lastModifiedBy>
  <cp:revision>182</cp:revision>
  <dcterms:created xsi:type="dcterms:W3CDTF">2010-09-03T00:54:33Z</dcterms:created>
  <dcterms:modified xsi:type="dcterms:W3CDTF">2012-11-28T04:24:29Z</dcterms:modified>
</cp:coreProperties>
</file>